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1" d="100"/>
          <a:sy n="91" d="100"/>
        </p:scale>
        <p:origin x="4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0870B9-E734-47CD-92EE-57E25F5AB87D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5411488-239C-409F-BE0F-17BC4553804C}">
      <dgm:prSet phldrT="[Texto]"/>
      <dgm:spPr>
        <a:xfrm>
          <a:off x="5109" y="2549"/>
          <a:ext cx="8414717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641 POTENTIAL DONORS</a:t>
          </a:r>
        </a:p>
      </dgm:t>
    </dgm:pt>
    <dgm:pt modelId="{7A127E9E-C595-4A5D-AF1A-F808FB7C4500}" type="parTrans" cxnId="{31B0FB70-E26B-405D-A5A0-9C10A870250B}">
      <dgm:prSet/>
      <dgm:spPr/>
      <dgm:t>
        <a:bodyPr/>
        <a:lstStyle/>
        <a:p>
          <a:endParaRPr lang="es-ES"/>
        </a:p>
      </dgm:t>
    </dgm:pt>
    <dgm:pt modelId="{E163C9F4-0079-48CD-BA4D-4CD1D0C24966}" type="sibTrans" cxnId="{31B0FB70-E26B-405D-A5A0-9C10A870250B}">
      <dgm:prSet/>
      <dgm:spPr/>
      <dgm:t>
        <a:bodyPr/>
        <a:lstStyle/>
        <a:p>
          <a:endParaRPr lang="es-ES"/>
        </a:p>
      </dgm:t>
    </dgm:pt>
    <dgm:pt modelId="{35A1A3A0-7ED2-4484-A77A-D9B381EFA5D1}">
      <dgm:prSet phldrT="[Texto]"/>
      <dgm:spPr>
        <a:xfrm>
          <a:off x="0" y="1805946"/>
          <a:ext cx="3707930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331 TRANSFER TO HOSPITAL</a:t>
          </a:r>
        </a:p>
      </dgm:t>
    </dgm:pt>
    <dgm:pt modelId="{A5BD2ED3-647C-4228-94A0-63D3DC154320}" type="parTrans" cxnId="{F86CD0C6-33F5-4D01-9582-9D29AF37A53B}">
      <dgm:prSet/>
      <dgm:spPr/>
      <dgm:t>
        <a:bodyPr/>
        <a:lstStyle/>
        <a:p>
          <a:endParaRPr lang="es-ES"/>
        </a:p>
      </dgm:t>
    </dgm:pt>
    <dgm:pt modelId="{F0E8F067-E7B7-437A-B98B-32372787110A}" type="sibTrans" cxnId="{F86CD0C6-33F5-4D01-9582-9D29AF37A53B}">
      <dgm:prSet/>
      <dgm:spPr/>
      <dgm:t>
        <a:bodyPr/>
        <a:lstStyle/>
        <a:p>
          <a:endParaRPr lang="es-ES"/>
        </a:p>
      </dgm:t>
    </dgm:pt>
    <dgm:pt modelId="{5183C782-7C46-4895-9185-F532D258F0FE}">
      <dgm:prSet phldrT="[Texto]"/>
      <dgm:spPr>
        <a:xfrm>
          <a:off x="272259" y="3650450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253 VALID DONORS</a:t>
          </a:r>
        </a:p>
      </dgm:t>
    </dgm:pt>
    <dgm:pt modelId="{B1BF2577-AFA7-4DAF-96EC-115FA916FE7E}" type="parTrans" cxnId="{735E9C2F-6002-4F13-BA81-4AA2D82D147D}">
      <dgm:prSet/>
      <dgm:spPr/>
      <dgm:t>
        <a:bodyPr/>
        <a:lstStyle/>
        <a:p>
          <a:endParaRPr lang="es-ES"/>
        </a:p>
      </dgm:t>
    </dgm:pt>
    <dgm:pt modelId="{7464B21F-B3A7-4EBD-9233-C5BC354FAA3E}" type="sibTrans" cxnId="{735E9C2F-6002-4F13-BA81-4AA2D82D147D}">
      <dgm:prSet/>
      <dgm:spPr/>
      <dgm:t>
        <a:bodyPr/>
        <a:lstStyle/>
        <a:p>
          <a:endParaRPr lang="es-ES"/>
        </a:p>
      </dgm:t>
    </dgm:pt>
    <dgm:pt modelId="{F5F8C8D9-6F94-4BDD-8814-276FA5C8A9E4}">
      <dgm:prSet phldrT="[Texto]"/>
      <dgm:spPr>
        <a:xfrm>
          <a:off x="1900094" y="3650450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77 NOT VALID DONORS</a:t>
          </a:r>
        </a:p>
      </dgm:t>
    </dgm:pt>
    <dgm:pt modelId="{48F7DCFC-73ED-44AE-99E6-08A6570926B0}" type="parTrans" cxnId="{B58A9D3D-66AB-4D0B-8840-551088BB3D91}">
      <dgm:prSet/>
      <dgm:spPr/>
      <dgm:t>
        <a:bodyPr/>
        <a:lstStyle/>
        <a:p>
          <a:endParaRPr lang="es-ES"/>
        </a:p>
      </dgm:t>
    </dgm:pt>
    <dgm:pt modelId="{6785E635-3D35-4FF5-A5F1-8AE49AD1706D}" type="sibTrans" cxnId="{B58A9D3D-66AB-4D0B-8840-551088BB3D91}">
      <dgm:prSet/>
      <dgm:spPr/>
      <dgm:t>
        <a:bodyPr/>
        <a:lstStyle/>
        <a:p>
          <a:endParaRPr lang="es-ES"/>
        </a:p>
      </dgm:t>
    </dgm:pt>
    <dgm:pt modelId="{99BE75A6-4B4E-48CF-8804-457A87315F90}">
      <dgm:prSet phldrT="[Texto]"/>
      <dgm:spPr>
        <a:xfrm>
          <a:off x="3852479" y="1826499"/>
          <a:ext cx="4559133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310 NO TRANSFER </a:t>
          </a:r>
        </a:p>
      </dgm:t>
    </dgm:pt>
    <dgm:pt modelId="{F2F66665-1906-4CB0-9315-238DC4944EF7}" type="parTrans" cxnId="{4F60AEF0-2443-4CB9-92D7-3F193B0D1EB6}">
      <dgm:prSet/>
      <dgm:spPr/>
      <dgm:t>
        <a:bodyPr/>
        <a:lstStyle/>
        <a:p>
          <a:endParaRPr lang="es-ES"/>
        </a:p>
      </dgm:t>
    </dgm:pt>
    <dgm:pt modelId="{55E39C8D-90E0-4602-8609-97067E4FCFCF}" type="sibTrans" cxnId="{4F60AEF0-2443-4CB9-92D7-3F193B0D1EB6}">
      <dgm:prSet/>
      <dgm:spPr/>
      <dgm:t>
        <a:bodyPr/>
        <a:lstStyle/>
        <a:p>
          <a:endParaRPr lang="es-ES"/>
        </a:p>
      </dgm:t>
    </dgm:pt>
    <dgm:pt modelId="{7CB753BD-92E0-4BEF-A339-112DBE9895B2}">
      <dgm:prSet phldrT="[Texto]"/>
      <dgm:spPr>
        <a:xfrm>
          <a:off x="6164853" y="3650450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194  HOSPITAL DESACTIVATION</a:t>
          </a:r>
        </a:p>
      </dgm:t>
    </dgm:pt>
    <dgm:pt modelId="{29CEF57D-5EE4-4992-A6CD-1737359B467F}" type="parTrans" cxnId="{DF580CAD-5285-4127-BC12-C8FBD4E90A0D}">
      <dgm:prSet/>
      <dgm:spPr/>
      <dgm:t>
        <a:bodyPr/>
        <a:lstStyle/>
        <a:p>
          <a:endParaRPr lang="es-ES"/>
        </a:p>
      </dgm:t>
    </dgm:pt>
    <dgm:pt modelId="{973D8602-030B-41BB-AC9F-B6E9010B20D2}" type="sibTrans" cxnId="{DF580CAD-5285-4127-BC12-C8FBD4E90A0D}">
      <dgm:prSet/>
      <dgm:spPr/>
      <dgm:t>
        <a:bodyPr/>
        <a:lstStyle/>
        <a:p>
          <a:endParaRPr lang="es-ES"/>
        </a:p>
      </dgm:t>
    </dgm:pt>
    <dgm:pt modelId="{CF0F4922-FE49-4BE9-B328-BD529B39817F}">
      <dgm:prSet/>
      <dgm:spPr>
        <a:xfrm>
          <a:off x="4440582" y="3652999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s-ES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106  EMERGENCY MEDICAL SERVICES DESACTIVATION</a:t>
          </a:r>
        </a:p>
      </dgm:t>
    </dgm:pt>
    <dgm:pt modelId="{8E51EE45-EB6E-4BAE-8660-724D3304F4D3}" type="parTrans" cxnId="{15512C9C-E5C2-48D2-A57C-6EFAA7067418}">
      <dgm:prSet/>
      <dgm:spPr/>
      <dgm:t>
        <a:bodyPr/>
        <a:lstStyle/>
        <a:p>
          <a:endParaRPr lang="es-ES"/>
        </a:p>
      </dgm:t>
    </dgm:pt>
    <dgm:pt modelId="{C68960F3-4302-477E-A6C7-DA68AB773277}" type="sibTrans" cxnId="{15512C9C-E5C2-48D2-A57C-6EFAA7067418}">
      <dgm:prSet/>
      <dgm:spPr/>
      <dgm:t>
        <a:bodyPr/>
        <a:lstStyle/>
        <a:p>
          <a:endParaRPr lang="es-ES"/>
        </a:p>
      </dgm:t>
    </dgm:pt>
    <dgm:pt modelId="{2EF316EA-2AC7-4716-97CF-48976D28665F}" type="pres">
      <dgm:prSet presAssocID="{E70870B9-E734-47CD-92EE-57E25F5AB87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C617EB58-38A1-4EBD-8686-984337660B31}" type="pres">
      <dgm:prSet presAssocID="{A5411488-239C-409F-BE0F-17BC4553804C}" presName="vertOne" presStyleCnt="0"/>
      <dgm:spPr/>
    </dgm:pt>
    <dgm:pt modelId="{2EF3B158-4C07-41A4-BB8C-F61C94FF2E9D}" type="pres">
      <dgm:prSet presAssocID="{A5411488-239C-409F-BE0F-17BC4553804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A76D19E-6C6E-46CC-A5B3-BD01C0CAC006}" type="pres">
      <dgm:prSet presAssocID="{A5411488-239C-409F-BE0F-17BC4553804C}" presName="parTransOne" presStyleCnt="0"/>
      <dgm:spPr/>
    </dgm:pt>
    <dgm:pt modelId="{FF224F8A-812C-46F6-AD77-0A769CAA0039}" type="pres">
      <dgm:prSet presAssocID="{A5411488-239C-409F-BE0F-17BC4553804C}" presName="horzOne" presStyleCnt="0"/>
      <dgm:spPr/>
    </dgm:pt>
    <dgm:pt modelId="{FC26D58B-FC87-485A-B2D8-50B6E3726E4C}" type="pres">
      <dgm:prSet presAssocID="{35A1A3A0-7ED2-4484-A77A-D9B381EFA5D1}" presName="vertTwo" presStyleCnt="0"/>
      <dgm:spPr/>
    </dgm:pt>
    <dgm:pt modelId="{96416E5F-DC29-41FF-A856-0DBA189CD841}" type="pres">
      <dgm:prSet presAssocID="{35A1A3A0-7ED2-4484-A77A-D9B381EFA5D1}" presName="txTwo" presStyleLbl="node2" presStyleIdx="0" presStyleCnt="2" custScaleX="116234" custLinFactNeighborX="-11815" custLinFactNeighborY="-1385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1300370-607B-4B1B-A495-AC63E63B0402}" type="pres">
      <dgm:prSet presAssocID="{35A1A3A0-7ED2-4484-A77A-D9B381EFA5D1}" presName="parTransTwo" presStyleCnt="0"/>
      <dgm:spPr/>
    </dgm:pt>
    <dgm:pt modelId="{A911ED4F-D251-44DB-BB98-4C9BB8086715}" type="pres">
      <dgm:prSet presAssocID="{35A1A3A0-7ED2-4484-A77A-D9B381EFA5D1}" presName="horzTwo" presStyleCnt="0"/>
      <dgm:spPr/>
    </dgm:pt>
    <dgm:pt modelId="{360DDC89-B1F3-48AF-A3F3-359FD5837952}" type="pres">
      <dgm:prSet presAssocID="{5183C782-7C46-4895-9185-F532D258F0FE}" presName="vertThree" presStyleCnt="0"/>
      <dgm:spPr/>
    </dgm:pt>
    <dgm:pt modelId="{15DB2215-E138-48F5-92AB-8F99ED67A378}" type="pres">
      <dgm:prSet presAssocID="{5183C782-7C46-4895-9185-F532D258F0FE}" presName="txThre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CAC65F3-2DE2-4FF5-937F-D16052ED7849}" type="pres">
      <dgm:prSet presAssocID="{5183C782-7C46-4895-9185-F532D258F0FE}" presName="horzThree" presStyleCnt="0"/>
      <dgm:spPr/>
    </dgm:pt>
    <dgm:pt modelId="{23224466-0AF2-4FD4-8DD6-5E2418FDD5A3}" type="pres">
      <dgm:prSet presAssocID="{7464B21F-B3A7-4EBD-9233-C5BC354FAA3E}" presName="sibSpaceThree" presStyleCnt="0"/>
      <dgm:spPr/>
    </dgm:pt>
    <dgm:pt modelId="{36CC0933-D113-4F9E-8179-13D76A59A645}" type="pres">
      <dgm:prSet presAssocID="{F5F8C8D9-6F94-4BDD-8814-276FA5C8A9E4}" presName="vertThree" presStyleCnt="0"/>
      <dgm:spPr/>
    </dgm:pt>
    <dgm:pt modelId="{12754AAE-AE25-4BD5-A842-EF77BA48D254}" type="pres">
      <dgm:prSet presAssocID="{F5F8C8D9-6F94-4BDD-8814-276FA5C8A9E4}" presName="txThre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06A0B81-BFD0-4743-8FF2-3D946A214E47}" type="pres">
      <dgm:prSet presAssocID="{F5F8C8D9-6F94-4BDD-8814-276FA5C8A9E4}" presName="horzThree" presStyleCnt="0"/>
      <dgm:spPr/>
    </dgm:pt>
    <dgm:pt modelId="{EF73D24D-467E-4AAE-B264-04A38A79466D}" type="pres">
      <dgm:prSet presAssocID="{F0E8F067-E7B7-437A-B98B-32372787110A}" presName="sibSpaceTwo" presStyleCnt="0"/>
      <dgm:spPr/>
    </dgm:pt>
    <dgm:pt modelId="{2354D43F-3C5B-4D51-9B6F-5AFF0B2DF3F3}" type="pres">
      <dgm:prSet presAssocID="{99BE75A6-4B4E-48CF-8804-457A87315F90}" presName="vertTwo" presStyleCnt="0"/>
      <dgm:spPr/>
    </dgm:pt>
    <dgm:pt modelId="{DE637028-AF17-4633-9666-E7B0ADC30FCC}" type="pres">
      <dgm:prSet presAssocID="{99BE75A6-4B4E-48CF-8804-457A87315F90}" presName="txTwo" presStyleLbl="node2" presStyleIdx="1" presStyleCnt="2" custScaleX="14291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DB31CCDC-DEBC-496B-9919-BA7C776ADAE9}" type="pres">
      <dgm:prSet presAssocID="{99BE75A6-4B4E-48CF-8804-457A87315F90}" presName="parTransTwo" presStyleCnt="0"/>
      <dgm:spPr/>
    </dgm:pt>
    <dgm:pt modelId="{C1D28192-6CFF-4762-BF99-B34CBCD3F661}" type="pres">
      <dgm:prSet presAssocID="{99BE75A6-4B4E-48CF-8804-457A87315F90}" presName="horzTwo" presStyleCnt="0"/>
      <dgm:spPr/>
    </dgm:pt>
    <dgm:pt modelId="{0D62C0A6-4AD9-4F85-8147-29997A4FFCA5}" type="pres">
      <dgm:prSet presAssocID="{CF0F4922-FE49-4BE9-B328-BD529B39817F}" presName="vertThree" presStyleCnt="0"/>
      <dgm:spPr/>
    </dgm:pt>
    <dgm:pt modelId="{43453608-8AB4-4ED9-9507-B3D16358D056}" type="pres">
      <dgm:prSet presAssocID="{CF0F4922-FE49-4BE9-B328-BD529B39817F}" presName="txThree" presStyleLbl="node3" presStyleIdx="2" presStyleCnt="4" custLinFactNeighborX="-6173" custLinFactNeighborY="486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5D57E0F-FB24-4080-86B2-D78C83A1E785}" type="pres">
      <dgm:prSet presAssocID="{CF0F4922-FE49-4BE9-B328-BD529B39817F}" presName="horzThree" presStyleCnt="0"/>
      <dgm:spPr/>
    </dgm:pt>
    <dgm:pt modelId="{48B4248E-B629-435A-9DB5-C996D8CCB858}" type="pres">
      <dgm:prSet presAssocID="{C68960F3-4302-477E-A6C7-DA68AB773277}" presName="sibSpaceThree" presStyleCnt="0"/>
      <dgm:spPr/>
    </dgm:pt>
    <dgm:pt modelId="{5C535BEB-CF58-400C-82F9-6491294FE393}" type="pres">
      <dgm:prSet presAssocID="{7CB753BD-92E0-4BEF-A339-112DBE9895B2}" presName="vertThree" presStyleCnt="0"/>
      <dgm:spPr/>
    </dgm:pt>
    <dgm:pt modelId="{7459AF0A-3423-4853-BDA0-EB86E9FFAD18}" type="pres">
      <dgm:prSet presAssocID="{7CB753BD-92E0-4BEF-A339-112DBE9895B2}" presName="txThre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D5D32FE-B301-44F2-84E6-00B83D35E6B5}" type="pres">
      <dgm:prSet presAssocID="{7CB753BD-92E0-4BEF-A339-112DBE9895B2}" presName="horzThree" presStyleCnt="0"/>
      <dgm:spPr/>
    </dgm:pt>
  </dgm:ptLst>
  <dgm:cxnLst>
    <dgm:cxn modelId="{B54C801B-286C-4F53-BB61-57AFAD6FE58E}" type="presOf" srcId="{CF0F4922-FE49-4BE9-B328-BD529B39817F}" destId="{43453608-8AB4-4ED9-9507-B3D16358D056}" srcOrd="0" destOrd="0" presId="urn:microsoft.com/office/officeart/2005/8/layout/hierarchy4"/>
    <dgm:cxn modelId="{F5192151-7BE3-43CD-9CDD-5B03BCC9E340}" type="presOf" srcId="{35A1A3A0-7ED2-4484-A77A-D9B381EFA5D1}" destId="{96416E5F-DC29-41FF-A856-0DBA189CD841}" srcOrd="0" destOrd="0" presId="urn:microsoft.com/office/officeart/2005/8/layout/hierarchy4"/>
    <dgm:cxn modelId="{DF580CAD-5285-4127-BC12-C8FBD4E90A0D}" srcId="{99BE75A6-4B4E-48CF-8804-457A87315F90}" destId="{7CB753BD-92E0-4BEF-A339-112DBE9895B2}" srcOrd="1" destOrd="0" parTransId="{29CEF57D-5EE4-4992-A6CD-1737359B467F}" sibTransId="{973D8602-030B-41BB-AC9F-B6E9010B20D2}"/>
    <dgm:cxn modelId="{735E9C2F-6002-4F13-BA81-4AA2D82D147D}" srcId="{35A1A3A0-7ED2-4484-A77A-D9B381EFA5D1}" destId="{5183C782-7C46-4895-9185-F532D258F0FE}" srcOrd="0" destOrd="0" parTransId="{B1BF2577-AFA7-4DAF-96EC-115FA916FE7E}" sibTransId="{7464B21F-B3A7-4EBD-9233-C5BC354FAA3E}"/>
    <dgm:cxn modelId="{31B0FB70-E26B-405D-A5A0-9C10A870250B}" srcId="{E70870B9-E734-47CD-92EE-57E25F5AB87D}" destId="{A5411488-239C-409F-BE0F-17BC4553804C}" srcOrd="0" destOrd="0" parTransId="{7A127E9E-C595-4A5D-AF1A-F808FB7C4500}" sibTransId="{E163C9F4-0079-48CD-BA4D-4CD1D0C24966}"/>
    <dgm:cxn modelId="{15512C9C-E5C2-48D2-A57C-6EFAA7067418}" srcId="{99BE75A6-4B4E-48CF-8804-457A87315F90}" destId="{CF0F4922-FE49-4BE9-B328-BD529B39817F}" srcOrd="0" destOrd="0" parTransId="{8E51EE45-EB6E-4BAE-8660-724D3304F4D3}" sibTransId="{C68960F3-4302-477E-A6C7-DA68AB773277}"/>
    <dgm:cxn modelId="{F4E935BF-01C8-4CFB-BAA1-646B344367B3}" type="presOf" srcId="{99BE75A6-4B4E-48CF-8804-457A87315F90}" destId="{DE637028-AF17-4633-9666-E7B0ADC30FCC}" srcOrd="0" destOrd="0" presId="urn:microsoft.com/office/officeart/2005/8/layout/hierarchy4"/>
    <dgm:cxn modelId="{B58A9D3D-66AB-4D0B-8840-551088BB3D91}" srcId="{35A1A3A0-7ED2-4484-A77A-D9B381EFA5D1}" destId="{F5F8C8D9-6F94-4BDD-8814-276FA5C8A9E4}" srcOrd="1" destOrd="0" parTransId="{48F7DCFC-73ED-44AE-99E6-08A6570926B0}" sibTransId="{6785E635-3D35-4FF5-A5F1-8AE49AD1706D}"/>
    <dgm:cxn modelId="{94E71E77-36D4-48E0-AA9A-F2575C8368C7}" type="presOf" srcId="{5183C782-7C46-4895-9185-F532D258F0FE}" destId="{15DB2215-E138-48F5-92AB-8F99ED67A378}" srcOrd="0" destOrd="0" presId="urn:microsoft.com/office/officeart/2005/8/layout/hierarchy4"/>
    <dgm:cxn modelId="{4F60AEF0-2443-4CB9-92D7-3F193B0D1EB6}" srcId="{A5411488-239C-409F-BE0F-17BC4553804C}" destId="{99BE75A6-4B4E-48CF-8804-457A87315F90}" srcOrd="1" destOrd="0" parTransId="{F2F66665-1906-4CB0-9315-238DC4944EF7}" sibTransId="{55E39C8D-90E0-4602-8609-97067E4FCFCF}"/>
    <dgm:cxn modelId="{6E3E71F5-CF1B-4B42-864F-CB25EB5BE6A4}" type="presOf" srcId="{A5411488-239C-409F-BE0F-17BC4553804C}" destId="{2EF3B158-4C07-41A4-BB8C-F61C94FF2E9D}" srcOrd="0" destOrd="0" presId="urn:microsoft.com/office/officeart/2005/8/layout/hierarchy4"/>
    <dgm:cxn modelId="{72782ED6-BF32-4300-8EB9-B7A4E157F650}" type="presOf" srcId="{E70870B9-E734-47CD-92EE-57E25F5AB87D}" destId="{2EF316EA-2AC7-4716-97CF-48976D28665F}" srcOrd="0" destOrd="0" presId="urn:microsoft.com/office/officeart/2005/8/layout/hierarchy4"/>
    <dgm:cxn modelId="{F86CD0C6-33F5-4D01-9582-9D29AF37A53B}" srcId="{A5411488-239C-409F-BE0F-17BC4553804C}" destId="{35A1A3A0-7ED2-4484-A77A-D9B381EFA5D1}" srcOrd="0" destOrd="0" parTransId="{A5BD2ED3-647C-4228-94A0-63D3DC154320}" sibTransId="{F0E8F067-E7B7-437A-B98B-32372787110A}"/>
    <dgm:cxn modelId="{89EC1FA7-C32C-4410-AE48-2FD224627242}" type="presOf" srcId="{F5F8C8D9-6F94-4BDD-8814-276FA5C8A9E4}" destId="{12754AAE-AE25-4BD5-A842-EF77BA48D254}" srcOrd="0" destOrd="0" presId="urn:microsoft.com/office/officeart/2005/8/layout/hierarchy4"/>
    <dgm:cxn modelId="{047219E1-D83B-4BA5-8368-7077A97D6F9E}" type="presOf" srcId="{7CB753BD-92E0-4BEF-A339-112DBE9895B2}" destId="{7459AF0A-3423-4853-BDA0-EB86E9FFAD18}" srcOrd="0" destOrd="0" presId="urn:microsoft.com/office/officeart/2005/8/layout/hierarchy4"/>
    <dgm:cxn modelId="{77651E86-F5FE-45D3-B225-0E4B641C9123}" type="presParOf" srcId="{2EF316EA-2AC7-4716-97CF-48976D28665F}" destId="{C617EB58-38A1-4EBD-8686-984337660B31}" srcOrd="0" destOrd="0" presId="urn:microsoft.com/office/officeart/2005/8/layout/hierarchy4"/>
    <dgm:cxn modelId="{03DD2305-376B-4ED4-BE63-F308B157C1FB}" type="presParOf" srcId="{C617EB58-38A1-4EBD-8686-984337660B31}" destId="{2EF3B158-4C07-41A4-BB8C-F61C94FF2E9D}" srcOrd="0" destOrd="0" presId="urn:microsoft.com/office/officeart/2005/8/layout/hierarchy4"/>
    <dgm:cxn modelId="{150993E8-EC48-4CB6-AD3F-ED75A8397225}" type="presParOf" srcId="{C617EB58-38A1-4EBD-8686-984337660B31}" destId="{4A76D19E-6C6E-46CC-A5B3-BD01C0CAC006}" srcOrd="1" destOrd="0" presId="urn:microsoft.com/office/officeart/2005/8/layout/hierarchy4"/>
    <dgm:cxn modelId="{F0C0CD64-1CA0-43B8-B0BB-8DB2709A7D28}" type="presParOf" srcId="{C617EB58-38A1-4EBD-8686-984337660B31}" destId="{FF224F8A-812C-46F6-AD77-0A769CAA0039}" srcOrd="2" destOrd="0" presId="urn:microsoft.com/office/officeart/2005/8/layout/hierarchy4"/>
    <dgm:cxn modelId="{166BE9F2-F3F9-4F58-95B0-CAFE39A5EFA7}" type="presParOf" srcId="{FF224F8A-812C-46F6-AD77-0A769CAA0039}" destId="{FC26D58B-FC87-485A-B2D8-50B6E3726E4C}" srcOrd="0" destOrd="0" presId="urn:microsoft.com/office/officeart/2005/8/layout/hierarchy4"/>
    <dgm:cxn modelId="{C48E1028-7195-45CF-81DE-510E1434B44C}" type="presParOf" srcId="{FC26D58B-FC87-485A-B2D8-50B6E3726E4C}" destId="{96416E5F-DC29-41FF-A856-0DBA189CD841}" srcOrd="0" destOrd="0" presId="urn:microsoft.com/office/officeart/2005/8/layout/hierarchy4"/>
    <dgm:cxn modelId="{C733EAB4-451A-4800-B8CC-F7EAE783FEF9}" type="presParOf" srcId="{FC26D58B-FC87-485A-B2D8-50B6E3726E4C}" destId="{91300370-607B-4B1B-A495-AC63E63B0402}" srcOrd="1" destOrd="0" presId="urn:microsoft.com/office/officeart/2005/8/layout/hierarchy4"/>
    <dgm:cxn modelId="{1BC6ACD6-E65F-47BC-A827-41A6F7CD4E72}" type="presParOf" srcId="{FC26D58B-FC87-485A-B2D8-50B6E3726E4C}" destId="{A911ED4F-D251-44DB-BB98-4C9BB8086715}" srcOrd="2" destOrd="0" presId="urn:microsoft.com/office/officeart/2005/8/layout/hierarchy4"/>
    <dgm:cxn modelId="{0D68E18F-8B65-4C59-B787-8A4F1A160888}" type="presParOf" srcId="{A911ED4F-D251-44DB-BB98-4C9BB8086715}" destId="{360DDC89-B1F3-48AF-A3F3-359FD5837952}" srcOrd="0" destOrd="0" presId="urn:microsoft.com/office/officeart/2005/8/layout/hierarchy4"/>
    <dgm:cxn modelId="{5C5901D0-30F6-4238-B516-CF4115B28A9F}" type="presParOf" srcId="{360DDC89-B1F3-48AF-A3F3-359FD5837952}" destId="{15DB2215-E138-48F5-92AB-8F99ED67A378}" srcOrd="0" destOrd="0" presId="urn:microsoft.com/office/officeart/2005/8/layout/hierarchy4"/>
    <dgm:cxn modelId="{4C188776-B613-482E-BC55-9F28EBC065F4}" type="presParOf" srcId="{360DDC89-B1F3-48AF-A3F3-359FD5837952}" destId="{FCAC65F3-2DE2-4FF5-937F-D16052ED7849}" srcOrd="1" destOrd="0" presId="urn:microsoft.com/office/officeart/2005/8/layout/hierarchy4"/>
    <dgm:cxn modelId="{10BD2F68-A864-4931-971E-5119AF9E424B}" type="presParOf" srcId="{A911ED4F-D251-44DB-BB98-4C9BB8086715}" destId="{23224466-0AF2-4FD4-8DD6-5E2418FDD5A3}" srcOrd="1" destOrd="0" presId="urn:microsoft.com/office/officeart/2005/8/layout/hierarchy4"/>
    <dgm:cxn modelId="{94F96ECF-FB14-4BA7-933C-270C3211B1AB}" type="presParOf" srcId="{A911ED4F-D251-44DB-BB98-4C9BB8086715}" destId="{36CC0933-D113-4F9E-8179-13D76A59A645}" srcOrd="2" destOrd="0" presId="urn:microsoft.com/office/officeart/2005/8/layout/hierarchy4"/>
    <dgm:cxn modelId="{0FB8FA49-A67D-4698-94DE-E7D350C40F5E}" type="presParOf" srcId="{36CC0933-D113-4F9E-8179-13D76A59A645}" destId="{12754AAE-AE25-4BD5-A842-EF77BA48D254}" srcOrd="0" destOrd="0" presId="urn:microsoft.com/office/officeart/2005/8/layout/hierarchy4"/>
    <dgm:cxn modelId="{50C1DC32-B62A-4F73-B2C7-171B265DE124}" type="presParOf" srcId="{36CC0933-D113-4F9E-8179-13D76A59A645}" destId="{906A0B81-BFD0-4743-8FF2-3D946A214E47}" srcOrd="1" destOrd="0" presId="urn:microsoft.com/office/officeart/2005/8/layout/hierarchy4"/>
    <dgm:cxn modelId="{E5C552A6-695C-4745-AF12-0ADBA9E4DC32}" type="presParOf" srcId="{FF224F8A-812C-46F6-AD77-0A769CAA0039}" destId="{EF73D24D-467E-4AAE-B264-04A38A79466D}" srcOrd="1" destOrd="0" presId="urn:microsoft.com/office/officeart/2005/8/layout/hierarchy4"/>
    <dgm:cxn modelId="{E21B47AC-E136-48CA-B4E3-13AAE5B08EFC}" type="presParOf" srcId="{FF224F8A-812C-46F6-AD77-0A769CAA0039}" destId="{2354D43F-3C5B-4D51-9B6F-5AFF0B2DF3F3}" srcOrd="2" destOrd="0" presId="urn:microsoft.com/office/officeart/2005/8/layout/hierarchy4"/>
    <dgm:cxn modelId="{B8137986-8689-4913-A080-72D42F693C43}" type="presParOf" srcId="{2354D43F-3C5B-4D51-9B6F-5AFF0B2DF3F3}" destId="{DE637028-AF17-4633-9666-E7B0ADC30FCC}" srcOrd="0" destOrd="0" presId="urn:microsoft.com/office/officeart/2005/8/layout/hierarchy4"/>
    <dgm:cxn modelId="{8AB6887F-CC04-4FAC-85C2-9C871DD0ED75}" type="presParOf" srcId="{2354D43F-3C5B-4D51-9B6F-5AFF0B2DF3F3}" destId="{DB31CCDC-DEBC-496B-9919-BA7C776ADAE9}" srcOrd="1" destOrd="0" presId="urn:microsoft.com/office/officeart/2005/8/layout/hierarchy4"/>
    <dgm:cxn modelId="{E58E10EF-0577-4BD4-9BBA-A78085D01C56}" type="presParOf" srcId="{2354D43F-3C5B-4D51-9B6F-5AFF0B2DF3F3}" destId="{C1D28192-6CFF-4762-BF99-B34CBCD3F661}" srcOrd="2" destOrd="0" presId="urn:microsoft.com/office/officeart/2005/8/layout/hierarchy4"/>
    <dgm:cxn modelId="{A2348E03-9C54-49DF-9DE8-28EE0EB448A6}" type="presParOf" srcId="{C1D28192-6CFF-4762-BF99-B34CBCD3F661}" destId="{0D62C0A6-4AD9-4F85-8147-29997A4FFCA5}" srcOrd="0" destOrd="0" presId="urn:microsoft.com/office/officeart/2005/8/layout/hierarchy4"/>
    <dgm:cxn modelId="{90BF13E9-2BD2-4EB8-94F5-BECFC8B67442}" type="presParOf" srcId="{0D62C0A6-4AD9-4F85-8147-29997A4FFCA5}" destId="{43453608-8AB4-4ED9-9507-B3D16358D056}" srcOrd="0" destOrd="0" presId="urn:microsoft.com/office/officeart/2005/8/layout/hierarchy4"/>
    <dgm:cxn modelId="{DD0FE712-58D0-4DC7-8503-EECA759E7712}" type="presParOf" srcId="{0D62C0A6-4AD9-4F85-8147-29997A4FFCA5}" destId="{45D57E0F-FB24-4080-86B2-D78C83A1E785}" srcOrd="1" destOrd="0" presId="urn:microsoft.com/office/officeart/2005/8/layout/hierarchy4"/>
    <dgm:cxn modelId="{F5722FB5-C602-41B6-9FED-39544D641414}" type="presParOf" srcId="{C1D28192-6CFF-4762-BF99-B34CBCD3F661}" destId="{48B4248E-B629-435A-9DB5-C996D8CCB858}" srcOrd="1" destOrd="0" presId="urn:microsoft.com/office/officeart/2005/8/layout/hierarchy4"/>
    <dgm:cxn modelId="{854637AB-2DB7-47AE-B83E-5541D988A108}" type="presParOf" srcId="{C1D28192-6CFF-4762-BF99-B34CBCD3F661}" destId="{5C535BEB-CF58-400C-82F9-6491294FE393}" srcOrd="2" destOrd="0" presId="urn:microsoft.com/office/officeart/2005/8/layout/hierarchy4"/>
    <dgm:cxn modelId="{345CA80C-7FE2-41A3-ACE1-6DFD48303050}" type="presParOf" srcId="{5C535BEB-CF58-400C-82F9-6491294FE393}" destId="{7459AF0A-3423-4853-BDA0-EB86E9FFAD18}" srcOrd="0" destOrd="0" presId="urn:microsoft.com/office/officeart/2005/8/layout/hierarchy4"/>
    <dgm:cxn modelId="{6A339D01-DDB4-4B9A-B3AC-8DC4039DCC0B}" type="presParOf" srcId="{5C535BEB-CF58-400C-82F9-6491294FE393}" destId="{AD5D32FE-B301-44F2-84E6-00B83D35E6B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0AEAA-29F0-42D6-93EE-9CDDAFCE9154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BB898A6C-B92A-4DEB-8AD3-1B4B35C7D307}">
      <dgm:prSet phldrT="[Texto]"/>
      <dgm:spPr/>
      <dgm:t>
        <a:bodyPr/>
        <a:lstStyle/>
        <a:p>
          <a:r>
            <a:rPr lang="es-ES" dirty="0"/>
            <a:t>641 POSIBLES DONANTES</a:t>
          </a:r>
        </a:p>
      </dgm:t>
    </dgm:pt>
    <dgm:pt modelId="{5F83D216-B08E-4FBD-95BD-F7D0AA30B948}" type="parTrans" cxnId="{7A2F0002-5C2C-4675-AB0B-818C8FACC19D}">
      <dgm:prSet/>
      <dgm:spPr/>
      <dgm:t>
        <a:bodyPr/>
        <a:lstStyle/>
        <a:p>
          <a:endParaRPr lang="es-ES"/>
        </a:p>
      </dgm:t>
    </dgm:pt>
    <dgm:pt modelId="{70BCE57A-FA30-449C-8FA6-D23F21F4D046}" type="sibTrans" cxnId="{7A2F0002-5C2C-4675-AB0B-818C8FACC19D}">
      <dgm:prSet/>
      <dgm:spPr/>
      <dgm:t>
        <a:bodyPr/>
        <a:lstStyle/>
        <a:p>
          <a:endParaRPr lang="es-ES"/>
        </a:p>
      </dgm:t>
    </dgm:pt>
    <dgm:pt modelId="{DF152517-7D99-49B7-B833-059B34391AC7}">
      <dgm:prSet phldrT="[Texto]"/>
      <dgm:spPr/>
      <dgm:t>
        <a:bodyPr/>
        <a:lstStyle/>
        <a:p>
          <a:r>
            <a:rPr lang="es-ES" dirty="0"/>
            <a:t>331 TRASFERIDOS AL HOSPITAL</a:t>
          </a:r>
        </a:p>
      </dgm:t>
    </dgm:pt>
    <dgm:pt modelId="{F9BA88B2-4524-43A0-8F14-40629C3A3515}" type="parTrans" cxnId="{A3471FD4-4CF8-435B-B258-F3BCB8BF8E63}">
      <dgm:prSet/>
      <dgm:spPr/>
      <dgm:t>
        <a:bodyPr/>
        <a:lstStyle/>
        <a:p>
          <a:endParaRPr lang="es-ES"/>
        </a:p>
      </dgm:t>
    </dgm:pt>
    <dgm:pt modelId="{458880CD-BB22-4327-A037-7E7DFC4DB4F3}" type="sibTrans" cxnId="{A3471FD4-4CF8-435B-B258-F3BCB8BF8E63}">
      <dgm:prSet/>
      <dgm:spPr/>
      <dgm:t>
        <a:bodyPr/>
        <a:lstStyle/>
        <a:p>
          <a:endParaRPr lang="es-ES"/>
        </a:p>
      </dgm:t>
    </dgm:pt>
    <dgm:pt modelId="{466ACD33-B683-4CC3-80B6-675783CBB2EC}">
      <dgm:prSet phldrT="[Texto]"/>
      <dgm:spPr/>
      <dgm:t>
        <a:bodyPr/>
        <a:lstStyle/>
        <a:p>
          <a:r>
            <a:rPr lang="es-ES" dirty="0"/>
            <a:t>253 DONANTES</a:t>
          </a:r>
        </a:p>
      </dgm:t>
    </dgm:pt>
    <dgm:pt modelId="{8E9E5A00-012F-4DB3-AAB9-957828DCB85F}" type="parTrans" cxnId="{8647741A-30B0-47A3-A754-78C8DDCE1D9D}">
      <dgm:prSet/>
      <dgm:spPr/>
      <dgm:t>
        <a:bodyPr/>
        <a:lstStyle/>
        <a:p>
          <a:endParaRPr lang="es-ES"/>
        </a:p>
      </dgm:t>
    </dgm:pt>
    <dgm:pt modelId="{67697903-4DA5-4D60-ACEC-18EED47DAE78}" type="sibTrans" cxnId="{8647741A-30B0-47A3-A754-78C8DDCE1D9D}">
      <dgm:prSet/>
      <dgm:spPr/>
      <dgm:t>
        <a:bodyPr/>
        <a:lstStyle/>
        <a:p>
          <a:endParaRPr lang="es-ES"/>
        </a:p>
      </dgm:t>
    </dgm:pt>
    <dgm:pt modelId="{3AC230D5-C989-46E3-A5B3-9B0480EB7EF0}">
      <dgm:prSet phldrT="[Texto]"/>
      <dgm:spPr/>
      <dgm:t>
        <a:bodyPr/>
        <a:lstStyle/>
        <a:p>
          <a:r>
            <a:rPr lang="es-ES" dirty="0"/>
            <a:t>77 NO DONANTES</a:t>
          </a:r>
        </a:p>
      </dgm:t>
    </dgm:pt>
    <dgm:pt modelId="{09A7D01A-1332-4667-AE14-6F3F4F061FA8}" type="parTrans" cxnId="{B15B4EDC-F1C4-4E75-8AAE-6A452A48342D}">
      <dgm:prSet/>
      <dgm:spPr/>
      <dgm:t>
        <a:bodyPr/>
        <a:lstStyle/>
        <a:p>
          <a:endParaRPr lang="es-ES"/>
        </a:p>
      </dgm:t>
    </dgm:pt>
    <dgm:pt modelId="{11A7D873-9B09-452E-A044-F7B90DB09E1A}" type="sibTrans" cxnId="{B15B4EDC-F1C4-4E75-8AAE-6A452A48342D}">
      <dgm:prSet/>
      <dgm:spPr/>
      <dgm:t>
        <a:bodyPr/>
        <a:lstStyle/>
        <a:p>
          <a:endParaRPr lang="es-ES"/>
        </a:p>
      </dgm:t>
    </dgm:pt>
    <dgm:pt modelId="{0BFB870A-ED23-4612-8D5D-8912E61D9667}">
      <dgm:prSet phldrT="[Texto]"/>
      <dgm:spPr/>
      <dgm:t>
        <a:bodyPr/>
        <a:lstStyle/>
        <a:p>
          <a:r>
            <a:rPr lang="es-ES" dirty="0"/>
            <a:t>310 NO TRASFERIDOS AL HOSPITAL</a:t>
          </a:r>
        </a:p>
      </dgm:t>
    </dgm:pt>
    <dgm:pt modelId="{12C64192-3038-431F-949C-96060E36CEFA}" type="parTrans" cxnId="{48FCB238-A7AA-4E19-BF7F-90ABB62FE9A6}">
      <dgm:prSet/>
      <dgm:spPr/>
      <dgm:t>
        <a:bodyPr/>
        <a:lstStyle/>
        <a:p>
          <a:endParaRPr lang="es-ES"/>
        </a:p>
      </dgm:t>
    </dgm:pt>
    <dgm:pt modelId="{E5A46CD3-80B4-4D0A-8BF1-54C8EF4AB13B}" type="sibTrans" cxnId="{48FCB238-A7AA-4E19-BF7F-90ABB62FE9A6}">
      <dgm:prSet/>
      <dgm:spPr/>
      <dgm:t>
        <a:bodyPr/>
        <a:lstStyle/>
        <a:p>
          <a:endParaRPr lang="es-ES"/>
        </a:p>
      </dgm:t>
    </dgm:pt>
    <dgm:pt modelId="{3F51FD87-9757-4B0E-A7A0-7A81FC280F9C}">
      <dgm:prSet phldrT="[Texto]"/>
      <dgm:spPr/>
      <dgm:t>
        <a:bodyPr/>
        <a:lstStyle/>
        <a:p>
          <a:r>
            <a:rPr lang="es-ES" dirty="0"/>
            <a:t>106 DESACTIVACIONES SEM</a:t>
          </a:r>
        </a:p>
      </dgm:t>
    </dgm:pt>
    <dgm:pt modelId="{F7300AB0-8089-49C4-8BA5-11EDF224AA6C}" type="parTrans" cxnId="{7168C7AA-1AA4-4113-8E43-54F84FA0D5BE}">
      <dgm:prSet/>
      <dgm:spPr/>
      <dgm:t>
        <a:bodyPr/>
        <a:lstStyle/>
        <a:p>
          <a:endParaRPr lang="es-ES"/>
        </a:p>
      </dgm:t>
    </dgm:pt>
    <dgm:pt modelId="{03BBA14E-3164-4CC5-8632-2671CEFB6D20}" type="sibTrans" cxnId="{7168C7AA-1AA4-4113-8E43-54F84FA0D5BE}">
      <dgm:prSet/>
      <dgm:spPr/>
      <dgm:t>
        <a:bodyPr/>
        <a:lstStyle/>
        <a:p>
          <a:endParaRPr lang="es-ES"/>
        </a:p>
      </dgm:t>
    </dgm:pt>
    <dgm:pt modelId="{9A77BEAC-C8D2-428F-B6F7-0F1E652A6398}">
      <dgm:prSet phldrT="[Texto]"/>
      <dgm:spPr/>
      <dgm:t>
        <a:bodyPr/>
        <a:lstStyle/>
        <a:p>
          <a:r>
            <a:rPr lang="es-ES" dirty="0"/>
            <a:t>194 DESACTIVACIONES DEL HOSPITAL</a:t>
          </a:r>
        </a:p>
      </dgm:t>
    </dgm:pt>
    <dgm:pt modelId="{EC4B21E2-BAE7-4B58-BC2E-449DF51842D0}" type="parTrans" cxnId="{7801045C-B150-4B42-8100-F12C3032903C}">
      <dgm:prSet/>
      <dgm:spPr/>
      <dgm:t>
        <a:bodyPr/>
        <a:lstStyle/>
        <a:p>
          <a:endParaRPr lang="es-ES"/>
        </a:p>
      </dgm:t>
    </dgm:pt>
    <dgm:pt modelId="{65AFA61E-D6E6-4988-AEBA-9A04ECEDAB9B}" type="sibTrans" cxnId="{7801045C-B150-4B42-8100-F12C3032903C}">
      <dgm:prSet/>
      <dgm:spPr/>
      <dgm:t>
        <a:bodyPr/>
        <a:lstStyle/>
        <a:p>
          <a:endParaRPr lang="es-ES"/>
        </a:p>
      </dgm:t>
    </dgm:pt>
    <dgm:pt modelId="{7128F8E5-CC86-47FB-99C4-4853AF1F2E4A}" type="pres">
      <dgm:prSet presAssocID="{8F20AEAA-29F0-42D6-93EE-9CDDAFCE9154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8D471B34-36A7-4F86-8476-354AA40A1375}" type="pres">
      <dgm:prSet presAssocID="{BB898A6C-B92A-4DEB-8AD3-1B4B35C7D307}" presName="vertOne" presStyleCnt="0"/>
      <dgm:spPr/>
    </dgm:pt>
    <dgm:pt modelId="{BC47B819-D886-4E01-A272-CA9418AC1CCA}" type="pres">
      <dgm:prSet presAssocID="{BB898A6C-B92A-4DEB-8AD3-1B4B35C7D307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06A0440-4AC5-4DFD-A4FA-B3B192368821}" type="pres">
      <dgm:prSet presAssocID="{BB898A6C-B92A-4DEB-8AD3-1B4B35C7D307}" presName="parTransOne" presStyleCnt="0"/>
      <dgm:spPr/>
    </dgm:pt>
    <dgm:pt modelId="{BDAB39DF-46AF-40DB-AD3D-10AD40D27B4D}" type="pres">
      <dgm:prSet presAssocID="{BB898A6C-B92A-4DEB-8AD3-1B4B35C7D307}" presName="horzOne" presStyleCnt="0"/>
      <dgm:spPr/>
    </dgm:pt>
    <dgm:pt modelId="{869C8BD8-8D6D-4499-ADBF-C1C7419E6885}" type="pres">
      <dgm:prSet presAssocID="{DF152517-7D99-49B7-B833-059B34391AC7}" presName="vertTwo" presStyleCnt="0"/>
      <dgm:spPr/>
    </dgm:pt>
    <dgm:pt modelId="{43DF3695-9AA8-42CE-AF9D-E61807B9C963}" type="pres">
      <dgm:prSet presAssocID="{DF152517-7D99-49B7-B833-059B34391AC7}" presName="txTwo" presStyleLbl="node2" presStyleIdx="0" presStyleCnt="2" custScaleX="109291" custLinFactNeighborX="-1286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6E80B16-533B-4D5D-AC97-02B172FE4DF2}" type="pres">
      <dgm:prSet presAssocID="{DF152517-7D99-49B7-B833-059B34391AC7}" presName="parTransTwo" presStyleCnt="0"/>
      <dgm:spPr/>
    </dgm:pt>
    <dgm:pt modelId="{A4AB96A9-7718-4E1B-B6D4-0B805BC05D2C}" type="pres">
      <dgm:prSet presAssocID="{DF152517-7D99-49B7-B833-059B34391AC7}" presName="horzTwo" presStyleCnt="0"/>
      <dgm:spPr/>
    </dgm:pt>
    <dgm:pt modelId="{A64F5BB3-5D14-4B87-9D85-7AD435C0B0A0}" type="pres">
      <dgm:prSet presAssocID="{466ACD33-B683-4CC3-80B6-675783CBB2EC}" presName="vertThree" presStyleCnt="0"/>
      <dgm:spPr/>
    </dgm:pt>
    <dgm:pt modelId="{DFC2BA93-0E41-4A61-8B2C-CFFC1FDA57BF}" type="pres">
      <dgm:prSet presAssocID="{466ACD33-B683-4CC3-80B6-675783CBB2EC}" presName="txThre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4CE6940-8188-47BD-BCAF-82701C3DED49}" type="pres">
      <dgm:prSet presAssocID="{466ACD33-B683-4CC3-80B6-675783CBB2EC}" presName="horzThree" presStyleCnt="0"/>
      <dgm:spPr/>
    </dgm:pt>
    <dgm:pt modelId="{7F14740A-9EB8-4A43-9BEA-2E0FA161C4E3}" type="pres">
      <dgm:prSet presAssocID="{67697903-4DA5-4D60-ACEC-18EED47DAE78}" presName="sibSpaceThree" presStyleCnt="0"/>
      <dgm:spPr/>
    </dgm:pt>
    <dgm:pt modelId="{4AACBCA9-2C6F-4282-960E-35ABE8868932}" type="pres">
      <dgm:prSet presAssocID="{3AC230D5-C989-46E3-A5B3-9B0480EB7EF0}" presName="vertThree" presStyleCnt="0"/>
      <dgm:spPr/>
    </dgm:pt>
    <dgm:pt modelId="{ACB78B06-DF42-4F4F-912B-C6F6982F6452}" type="pres">
      <dgm:prSet presAssocID="{3AC230D5-C989-46E3-A5B3-9B0480EB7EF0}" presName="txThre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02AAF10-6CE3-4E65-ABC1-E9577EDD004F}" type="pres">
      <dgm:prSet presAssocID="{3AC230D5-C989-46E3-A5B3-9B0480EB7EF0}" presName="horzThree" presStyleCnt="0"/>
      <dgm:spPr/>
    </dgm:pt>
    <dgm:pt modelId="{97D92550-7AD2-4B24-AA78-30B0853978DB}" type="pres">
      <dgm:prSet presAssocID="{458880CD-BB22-4327-A037-7E7DFC4DB4F3}" presName="sibSpaceTwo" presStyleCnt="0"/>
      <dgm:spPr/>
    </dgm:pt>
    <dgm:pt modelId="{39AFFB6F-674C-477D-969A-F28047CCE27C}" type="pres">
      <dgm:prSet presAssocID="{0BFB870A-ED23-4612-8D5D-8912E61D9667}" presName="vertTwo" presStyleCnt="0"/>
      <dgm:spPr/>
    </dgm:pt>
    <dgm:pt modelId="{ADCCDE6E-C47E-4694-923E-3DCA7DE57383}" type="pres">
      <dgm:prSet presAssocID="{0BFB870A-ED23-4612-8D5D-8912E61D9667}" presName="txTwo" presStyleLbl="node2" presStyleIdx="1" presStyleCnt="2" custScaleX="12738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71E6BDF-2935-4D98-82A2-E893C98C2285}" type="pres">
      <dgm:prSet presAssocID="{0BFB870A-ED23-4612-8D5D-8912E61D9667}" presName="parTransTwo" presStyleCnt="0"/>
      <dgm:spPr/>
    </dgm:pt>
    <dgm:pt modelId="{3A2C1285-A64B-4E58-B909-001A3F37F8BD}" type="pres">
      <dgm:prSet presAssocID="{0BFB870A-ED23-4612-8D5D-8912E61D9667}" presName="horzTwo" presStyleCnt="0"/>
      <dgm:spPr/>
    </dgm:pt>
    <dgm:pt modelId="{B0B36D16-FB4B-4698-B49E-1A89BBEA6104}" type="pres">
      <dgm:prSet presAssocID="{3F51FD87-9757-4B0E-A7A0-7A81FC280F9C}" presName="vertThree" presStyleCnt="0"/>
      <dgm:spPr/>
    </dgm:pt>
    <dgm:pt modelId="{2DDBCC91-DEF3-4E8A-8592-C5760AC19F6B}" type="pres">
      <dgm:prSet presAssocID="{3F51FD87-9757-4B0E-A7A0-7A81FC280F9C}" presName="txThree" presStyleLbl="node3" presStyleIdx="2" presStyleCnt="4" custLinFactNeighborX="-2891" custLinFactNeighborY="-103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EF071DE-B30B-4C78-AE67-0D451607290B}" type="pres">
      <dgm:prSet presAssocID="{3F51FD87-9757-4B0E-A7A0-7A81FC280F9C}" presName="horzThree" presStyleCnt="0"/>
      <dgm:spPr/>
    </dgm:pt>
    <dgm:pt modelId="{3C5EE120-5B86-46A3-86C7-2D920E9ED37F}" type="pres">
      <dgm:prSet presAssocID="{03BBA14E-3164-4CC5-8632-2671CEFB6D20}" presName="sibSpaceThree" presStyleCnt="0"/>
      <dgm:spPr/>
    </dgm:pt>
    <dgm:pt modelId="{C0F89F0F-11F4-4902-ABA6-535000A1B68D}" type="pres">
      <dgm:prSet presAssocID="{9A77BEAC-C8D2-428F-B6F7-0F1E652A6398}" presName="vertThree" presStyleCnt="0"/>
      <dgm:spPr/>
    </dgm:pt>
    <dgm:pt modelId="{BED3DEEB-10F3-4415-8EF9-675C48854D25}" type="pres">
      <dgm:prSet presAssocID="{9A77BEAC-C8D2-428F-B6F7-0F1E652A6398}" presName="txThree" presStyleLbl="node3" presStyleIdx="3" presStyleCnt="4" custLinFactNeighborX="10870" custLinFactNeighborY="-103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00F04A8-FFA4-43E4-B47C-BE6D5E14F17C}" type="pres">
      <dgm:prSet presAssocID="{9A77BEAC-C8D2-428F-B6F7-0F1E652A6398}" presName="horzThree" presStyleCnt="0"/>
      <dgm:spPr/>
    </dgm:pt>
  </dgm:ptLst>
  <dgm:cxnLst>
    <dgm:cxn modelId="{7C889A9A-026A-4C1A-BFDE-6A88806AE829}" type="presOf" srcId="{3F51FD87-9757-4B0E-A7A0-7A81FC280F9C}" destId="{2DDBCC91-DEF3-4E8A-8592-C5760AC19F6B}" srcOrd="0" destOrd="0" presId="urn:microsoft.com/office/officeart/2005/8/layout/hierarchy4"/>
    <dgm:cxn modelId="{B15B4EDC-F1C4-4E75-8AAE-6A452A48342D}" srcId="{DF152517-7D99-49B7-B833-059B34391AC7}" destId="{3AC230D5-C989-46E3-A5B3-9B0480EB7EF0}" srcOrd="1" destOrd="0" parTransId="{09A7D01A-1332-4667-AE14-6F3F4F061FA8}" sibTransId="{11A7D873-9B09-452E-A044-F7B90DB09E1A}"/>
    <dgm:cxn modelId="{48FCB238-A7AA-4E19-BF7F-90ABB62FE9A6}" srcId="{BB898A6C-B92A-4DEB-8AD3-1B4B35C7D307}" destId="{0BFB870A-ED23-4612-8D5D-8912E61D9667}" srcOrd="1" destOrd="0" parTransId="{12C64192-3038-431F-949C-96060E36CEFA}" sibTransId="{E5A46CD3-80B4-4D0A-8BF1-54C8EF4AB13B}"/>
    <dgm:cxn modelId="{5278005D-6C93-46CA-A35A-AB94A582AF06}" type="presOf" srcId="{DF152517-7D99-49B7-B833-059B34391AC7}" destId="{43DF3695-9AA8-42CE-AF9D-E61807B9C963}" srcOrd="0" destOrd="0" presId="urn:microsoft.com/office/officeart/2005/8/layout/hierarchy4"/>
    <dgm:cxn modelId="{82D13E4E-D829-49D2-B619-E9886232759F}" type="presOf" srcId="{3AC230D5-C989-46E3-A5B3-9B0480EB7EF0}" destId="{ACB78B06-DF42-4F4F-912B-C6F6982F6452}" srcOrd="0" destOrd="0" presId="urn:microsoft.com/office/officeart/2005/8/layout/hierarchy4"/>
    <dgm:cxn modelId="{B5083D81-F238-4A5A-A627-4AAB178CB623}" type="presOf" srcId="{9A77BEAC-C8D2-428F-B6F7-0F1E652A6398}" destId="{BED3DEEB-10F3-4415-8EF9-675C48854D25}" srcOrd="0" destOrd="0" presId="urn:microsoft.com/office/officeart/2005/8/layout/hierarchy4"/>
    <dgm:cxn modelId="{A59DE37E-6BB8-4963-A953-ECAFC2B1F672}" type="presOf" srcId="{466ACD33-B683-4CC3-80B6-675783CBB2EC}" destId="{DFC2BA93-0E41-4A61-8B2C-CFFC1FDA57BF}" srcOrd="0" destOrd="0" presId="urn:microsoft.com/office/officeart/2005/8/layout/hierarchy4"/>
    <dgm:cxn modelId="{7168C7AA-1AA4-4113-8E43-54F84FA0D5BE}" srcId="{0BFB870A-ED23-4612-8D5D-8912E61D9667}" destId="{3F51FD87-9757-4B0E-A7A0-7A81FC280F9C}" srcOrd="0" destOrd="0" parTransId="{F7300AB0-8089-49C4-8BA5-11EDF224AA6C}" sibTransId="{03BBA14E-3164-4CC5-8632-2671CEFB6D20}"/>
    <dgm:cxn modelId="{6B0E0895-C286-495C-93B1-ADEAB89511D9}" type="presOf" srcId="{8F20AEAA-29F0-42D6-93EE-9CDDAFCE9154}" destId="{7128F8E5-CC86-47FB-99C4-4853AF1F2E4A}" srcOrd="0" destOrd="0" presId="urn:microsoft.com/office/officeart/2005/8/layout/hierarchy4"/>
    <dgm:cxn modelId="{7801045C-B150-4B42-8100-F12C3032903C}" srcId="{0BFB870A-ED23-4612-8D5D-8912E61D9667}" destId="{9A77BEAC-C8D2-428F-B6F7-0F1E652A6398}" srcOrd="1" destOrd="0" parTransId="{EC4B21E2-BAE7-4B58-BC2E-449DF51842D0}" sibTransId="{65AFA61E-D6E6-4988-AEBA-9A04ECEDAB9B}"/>
    <dgm:cxn modelId="{7A2F0002-5C2C-4675-AB0B-818C8FACC19D}" srcId="{8F20AEAA-29F0-42D6-93EE-9CDDAFCE9154}" destId="{BB898A6C-B92A-4DEB-8AD3-1B4B35C7D307}" srcOrd="0" destOrd="0" parTransId="{5F83D216-B08E-4FBD-95BD-F7D0AA30B948}" sibTransId="{70BCE57A-FA30-449C-8FA6-D23F21F4D046}"/>
    <dgm:cxn modelId="{45C47248-6DF5-49E8-8C08-EF359F1C15CA}" type="presOf" srcId="{0BFB870A-ED23-4612-8D5D-8912E61D9667}" destId="{ADCCDE6E-C47E-4694-923E-3DCA7DE57383}" srcOrd="0" destOrd="0" presId="urn:microsoft.com/office/officeart/2005/8/layout/hierarchy4"/>
    <dgm:cxn modelId="{A3471FD4-4CF8-435B-B258-F3BCB8BF8E63}" srcId="{BB898A6C-B92A-4DEB-8AD3-1B4B35C7D307}" destId="{DF152517-7D99-49B7-B833-059B34391AC7}" srcOrd="0" destOrd="0" parTransId="{F9BA88B2-4524-43A0-8F14-40629C3A3515}" sibTransId="{458880CD-BB22-4327-A037-7E7DFC4DB4F3}"/>
    <dgm:cxn modelId="{AFC22861-27E3-44A7-A094-C0D4F00A56DA}" type="presOf" srcId="{BB898A6C-B92A-4DEB-8AD3-1B4B35C7D307}" destId="{BC47B819-D886-4E01-A272-CA9418AC1CCA}" srcOrd="0" destOrd="0" presId="urn:microsoft.com/office/officeart/2005/8/layout/hierarchy4"/>
    <dgm:cxn modelId="{8647741A-30B0-47A3-A754-78C8DDCE1D9D}" srcId="{DF152517-7D99-49B7-B833-059B34391AC7}" destId="{466ACD33-B683-4CC3-80B6-675783CBB2EC}" srcOrd="0" destOrd="0" parTransId="{8E9E5A00-012F-4DB3-AAB9-957828DCB85F}" sibTransId="{67697903-4DA5-4D60-ACEC-18EED47DAE78}"/>
    <dgm:cxn modelId="{BD18F0C9-3471-4240-8AB2-329294051EF7}" type="presParOf" srcId="{7128F8E5-CC86-47FB-99C4-4853AF1F2E4A}" destId="{8D471B34-36A7-4F86-8476-354AA40A1375}" srcOrd="0" destOrd="0" presId="urn:microsoft.com/office/officeart/2005/8/layout/hierarchy4"/>
    <dgm:cxn modelId="{86E56191-1E26-4207-9794-AAECBD5A3840}" type="presParOf" srcId="{8D471B34-36A7-4F86-8476-354AA40A1375}" destId="{BC47B819-D886-4E01-A272-CA9418AC1CCA}" srcOrd="0" destOrd="0" presId="urn:microsoft.com/office/officeart/2005/8/layout/hierarchy4"/>
    <dgm:cxn modelId="{1B07981E-6003-4770-943C-F790A8C7E405}" type="presParOf" srcId="{8D471B34-36A7-4F86-8476-354AA40A1375}" destId="{C06A0440-4AC5-4DFD-A4FA-B3B192368821}" srcOrd="1" destOrd="0" presId="urn:microsoft.com/office/officeart/2005/8/layout/hierarchy4"/>
    <dgm:cxn modelId="{8DEBA1B6-3EB7-4F6E-A8A7-7E9DC435FF64}" type="presParOf" srcId="{8D471B34-36A7-4F86-8476-354AA40A1375}" destId="{BDAB39DF-46AF-40DB-AD3D-10AD40D27B4D}" srcOrd="2" destOrd="0" presId="urn:microsoft.com/office/officeart/2005/8/layout/hierarchy4"/>
    <dgm:cxn modelId="{44F05D66-229E-48B5-A179-19C3AF271DAC}" type="presParOf" srcId="{BDAB39DF-46AF-40DB-AD3D-10AD40D27B4D}" destId="{869C8BD8-8D6D-4499-ADBF-C1C7419E6885}" srcOrd="0" destOrd="0" presId="urn:microsoft.com/office/officeart/2005/8/layout/hierarchy4"/>
    <dgm:cxn modelId="{FC1E8F07-D8D8-4281-BA56-427620E958CB}" type="presParOf" srcId="{869C8BD8-8D6D-4499-ADBF-C1C7419E6885}" destId="{43DF3695-9AA8-42CE-AF9D-E61807B9C963}" srcOrd="0" destOrd="0" presId="urn:microsoft.com/office/officeart/2005/8/layout/hierarchy4"/>
    <dgm:cxn modelId="{4772F453-1EEE-4F89-964A-C9AEA4229A13}" type="presParOf" srcId="{869C8BD8-8D6D-4499-ADBF-C1C7419E6885}" destId="{36E80B16-533B-4D5D-AC97-02B172FE4DF2}" srcOrd="1" destOrd="0" presId="urn:microsoft.com/office/officeart/2005/8/layout/hierarchy4"/>
    <dgm:cxn modelId="{6A81A49B-656B-4488-A3A9-45E267B60D7E}" type="presParOf" srcId="{869C8BD8-8D6D-4499-ADBF-C1C7419E6885}" destId="{A4AB96A9-7718-4E1B-B6D4-0B805BC05D2C}" srcOrd="2" destOrd="0" presId="urn:microsoft.com/office/officeart/2005/8/layout/hierarchy4"/>
    <dgm:cxn modelId="{193F4FAF-55A2-4BF2-9A23-9381F6A0BD57}" type="presParOf" srcId="{A4AB96A9-7718-4E1B-B6D4-0B805BC05D2C}" destId="{A64F5BB3-5D14-4B87-9D85-7AD435C0B0A0}" srcOrd="0" destOrd="0" presId="urn:microsoft.com/office/officeart/2005/8/layout/hierarchy4"/>
    <dgm:cxn modelId="{A3F0EDB5-1B3A-48C2-8B29-8130CFC37177}" type="presParOf" srcId="{A64F5BB3-5D14-4B87-9D85-7AD435C0B0A0}" destId="{DFC2BA93-0E41-4A61-8B2C-CFFC1FDA57BF}" srcOrd="0" destOrd="0" presId="urn:microsoft.com/office/officeart/2005/8/layout/hierarchy4"/>
    <dgm:cxn modelId="{F54952A9-F467-4B8D-8262-50D42FB49466}" type="presParOf" srcId="{A64F5BB3-5D14-4B87-9D85-7AD435C0B0A0}" destId="{64CE6940-8188-47BD-BCAF-82701C3DED49}" srcOrd="1" destOrd="0" presId="urn:microsoft.com/office/officeart/2005/8/layout/hierarchy4"/>
    <dgm:cxn modelId="{B91C41D9-2E55-4D1A-A62A-68F56F566B11}" type="presParOf" srcId="{A4AB96A9-7718-4E1B-B6D4-0B805BC05D2C}" destId="{7F14740A-9EB8-4A43-9BEA-2E0FA161C4E3}" srcOrd="1" destOrd="0" presId="urn:microsoft.com/office/officeart/2005/8/layout/hierarchy4"/>
    <dgm:cxn modelId="{BB792B93-2E92-48EC-8318-786AEF8B411B}" type="presParOf" srcId="{A4AB96A9-7718-4E1B-B6D4-0B805BC05D2C}" destId="{4AACBCA9-2C6F-4282-960E-35ABE8868932}" srcOrd="2" destOrd="0" presId="urn:microsoft.com/office/officeart/2005/8/layout/hierarchy4"/>
    <dgm:cxn modelId="{C253EFBB-9943-4C12-BE1E-DE941B38CDFE}" type="presParOf" srcId="{4AACBCA9-2C6F-4282-960E-35ABE8868932}" destId="{ACB78B06-DF42-4F4F-912B-C6F6982F6452}" srcOrd="0" destOrd="0" presId="urn:microsoft.com/office/officeart/2005/8/layout/hierarchy4"/>
    <dgm:cxn modelId="{DFFA2A57-8425-4694-A81B-E89EF31B5670}" type="presParOf" srcId="{4AACBCA9-2C6F-4282-960E-35ABE8868932}" destId="{F02AAF10-6CE3-4E65-ABC1-E9577EDD004F}" srcOrd="1" destOrd="0" presId="urn:microsoft.com/office/officeart/2005/8/layout/hierarchy4"/>
    <dgm:cxn modelId="{B3A588DB-8C60-41BF-9726-E3C6D3828250}" type="presParOf" srcId="{BDAB39DF-46AF-40DB-AD3D-10AD40D27B4D}" destId="{97D92550-7AD2-4B24-AA78-30B0853978DB}" srcOrd="1" destOrd="0" presId="urn:microsoft.com/office/officeart/2005/8/layout/hierarchy4"/>
    <dgm:cxn modelId="{85AB8C49-A624-42A3-90C3-B68C6C32314F}" type="presParOf" srcId="{BDAB39DF-46AF-40DB-AD3D-10AD40D27B4D}" destId="{39AFFB6F-674C-477D-969A-F28047CCE27C}" srcOrd="2" destOrd="0" presId="urn:microsoft.com/office/officeart/2005/8/layout/hierarchy4"/>
    <dgm:cxn modelId="{EB7ADB12-7542-4C98-822E-252D01914E18}" type="presParOf" srcId="{39AFFB6F-674C-477D-969A-F28047CCE27C}" destId="{ADCCDE6E-C47E-4694-923E-3DCA7DE57383}" srcOrd="0" destOrd="0" presId="urn:microsoft.com/office/officeart/2005/8/layout/hierarchy4"/>
    <dgm:cxn modelId="{5E082834-733D-4E23-A10A-01ED29AD2C8B}" type="presParOf" srcId="{39AFFB6F-674C-477D-969A-F28047CCE27C}" destId="{971E6BDF-2935-4D98-82A2-E893C98C2285}" srcOrd="1" destOrd="0" presId="urn:microsoft.com/office/officeart/2005/8/layout/hierarchy4"/>
    <dgm:cxn modelId="{61DA1CEE-1AA4-4E41-B5CE-227BBFF2BBCB}" type="presParOf" srcId="{39AFFB6F-674C-477D-969A-F28047CCE27C}" destId="{3A2C1285-A64B-4E58-B909-001A3F37F8BD}" srcOrd="2" destOrd="0" presId="urn:microsoft.com/office/officeart/2005/8/layout/hierarchy4"/>
    <dgm:cxn modelId="{B219D340-1803-4DBB-88B4-402F6B291B07}" type="presParOf" srcId="{3A2C1285-A64B-4E58-B909-001A3F37F8BD}" destId="{B0B36D16-FB4B-4698-B49E-1A89BBEA6104}" srcOrd="0" destOrd="0" presId="urn:microsoft.com/office/officeart/2005/8/layout/hierarchy4"/>
    <dgm:cxn modelId="{33DBA2E0-817A-452E-AB19-0E60D0CB2A96}" type="presParOf" srcId="{B0B36D16-FB4B-4698-B49E-1A89BBEA6104}" destId="{2DDBCC91-DEF3-4E8A-8592-C5760AC19F6B}" srcOrd="0" destOrd="0" presId="urn:microsoft.com/office/officeart/2005/8/layout/hierarchy4"/>
    <dgm:cxn modelId="{6A77AB61-5BCB-45EB-AD64-B68D970A6258}" type="presParOf" srcId="{B0B36D16-FB4B-4698-B49E-1A89BBEA6104}" destId="{5EF071DE-B30B-4C78-AE67-0D451607290B}" srcOrd="1" destOrd="0" presId="urn:microsoft.com/office/officeart/2005/8/layout/hierarchy4"/>
    <dgm:cxn modelId="{287BD476-B39A-4A3C-8ABB-322C22CBEDA8}" type="presParOf" srcId="{3A2C1285-A64B-4E58-B909-001A3F37F8BD}" destId="{3C5EE120-5B86-46A3-86C7-2D920E9ED37F}" srcOrd="1" destOrd="0" presId="urn:microsoft.com/office/officeart/2005/8/layout/hierarchy4"/>
    <dgm:cxn modelId="{297EF992-3794-4A6C-8D67-06B6D782B616}" type="presParOf" srcId="{3A2C1285-A64B-4E58-B909-001A3F37F8BD}" destId="{C0F89F0F-11F4-4902-ABA6-535000A1B68D}" srcOrd="2" destOrd="0" presId="urn:microsoft.com/office/officeart/2005/8/layout/hierarchy4"/>
    <dgm:cxn modelId="{681A3038-D983-412D-A010-A8E4104F2C20}" type="presParOf" srcId="{C0F89F0F-11F4-4902-ABA6-535000A1B68D}" destId="{BED3DEEB-10F3-4415-8EF9-675C48854D25}" srcOrd="0" destOrd="0" presId="urn:microsoft.com/office/officeart/2005/8/layout/hierarchy4"/>
    <dgm:cxn modelId="{46AE65DE-75AA-4538-8BAD-5639B05F123A}" type="presParOf" srcId="{C0F89F0F-11F4-4902-ABA6-535000A1B68D}" destId="{100F04A8-FFA4-43E4-B47C-BE6D5E14F17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F3B158-4C07-41A4-BB8C-F61C94FF2E9D}">
      <dsp:nvSpPr>
        <dsp:cNvPr id="0" name=""/>
        <dsp:cNvSpPr/>
      </dsp:nvSpPr>
      <dsp:spPr>
        <a:xfrm>
          <a:off x="5109" y="2549"/>
          <a:ext cx="8414717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61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641 POTENTIAL DONORS</a:t>
          </a:r>
        </a:p>
      </dsp:txBody>
      <dsp:txXfrm>
        <a:off x="54185" y="51625"/>
        <a:ext cx="8316565" cy="1577440"/>
      </dsp:txXfrm>
    </dsp:sp>
    <dsp:sp modelId="{96416E5F-DC29-41FF-A856-0DBA189CD841}">
      <dsp:nvSpPr>
        <dsp:cNvPr id="0" name=""/>
        <dsp:cNvSpPr/>
      </dsp:nvSpPr>
      <dsp:spPr>
        <a:xfrm>
          <a:off x="0" y="1805946"/>
          <a:ext cx="3707930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3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331 TRANSFER TO HOSPITAL</a:t>
          </a:r>
        </a:p>
      </dsp:txBody>
      <dsp:txXfrm>
        <a:off x="49076" y="1855022"/>
        <a:ext cx="3609778" cy="1577440"/>
      </dsp:txXfrm>
    </dsp:sp>
    <dsp:sp modelId="{15DB2215-E138-48F5-92AB-8F99ED67A378}">
      <dsp:nvSpPr>
        <dsp:cNvPr id="0" name=""/>
        <dsp:cNvSpPr/>
      </dsp:nvSpPr>
      <dsp:spPr>
        <a:xfrm>
          <a:off x="272259" y="3650450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253 VALID DONORS</a:t>
          </a:r>
        </a:p>
      </dsp:txBody>
      <dsp:txXfrm>
        <a:off x="318015" y="3696206"/>
        <a:ext cx="1470709" cy="1584080"/>
      </dsp:txXfrm>
    </dsp:sp>
    <dsp:sp modelId="{12754AAE-AE25-4BD5-A842-EF77BA48D254}">
      <dsp:nvSpPr>
        <dsp:cNvPr id="0" name=""/>
        <dsp:cNvSpPr/>
      </dsp:nvSpPr>
      <dsp:spPr>
        <a:xfrm>
          <a:off x="1900094" y="3650450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77 NOT VALID DONORS</a:t>
          </a:r>
        </a:p>
      </dsp:txBody>
      <dsp:txXfrm>
        <a:off x="1945850" y="3696206"/>
        <a:ext cx="1470709" cy="1584080"/>
      </dsp:txXfrm>
    </dsp:sp>
    <dsp:sp modelId="{DE637028-AF17-4633-9666-E7B0ADC30FCC}">
      <dsp:nvSpPr>
        <dsp:cNvPr id="0" name=""/>
        <dsp:cNvSpPr/>
      </dsp:nvSpPr>
      <dsp:spPr>
        <a:xfrm>
          <a:off x="3852479" y="1826499"/>
          <a:ext cx="4559133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3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310 NO TRANSFER </a:t>
          </a:r>
        </a:p>
      </dsp:txBody>
      <dsp:txXfrm>
        <a:off x="3901555" y="1875575"/>
        <a:ext cx="4460981" cy="1577440"/>
      </dsp:txXfrm>
    </dsp:sp>
    <dsp:sp modelId="{43453608-8AB4-4ED9-9507-B3D16358D056}">
      <dsp:nvSpPr>
        <dsp:cNvPr id="0" name=""/>
        <dsp:cNvSpPr/>
      </dsp:nvSpPr>
      <dsp:spPr>
        <a:xfrm>
          <a:off x="4440582" y="3652999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106  EMERGENCY MEDICAL SERVICES DESACTIVATION</a:t>
          </a:r>
        </a:p>
      </dsp:txBody>
      <dsp:txXfrm>
        <a:off x="4486338" y="3698755"/>
        <a:ext cx="1470709" cy="1584080"/>
      </dsp:txXfrm>
    </dsp:sp>
    <dsp:sp modelId="{7459AF0A-3423-4853-BDA0-EB86E9FFAD18}">
      <dsp:nvSpPr>
        <dsp:cNvPr id="0" name=""/>
        <dsp:cNvSpPr/>
      </dsp:nvSpPr>
      <dsp:spPr>
        <a:xfrm>
          <a:off x="6164853" y="3650450"/>
          <a:ext cx="1562221" cy="1675592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194  HOSPITAL DESACTIVATION</a:t>
          </a:r>
        </a:p>
      </dsp:txBody>
      <dsp:txXfrm>
        <a:off x="6210609" y="3696206"/>
        <a:ext cx="1470709" cy="15840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47B819-D886-4E01-A272-CA9418AC1CCA}">
      <dsp:nvSpPr>
        <dsp:cNvPr id="0" name=""/>
        <dsp:cNvSpPr/>
      </dsp:nvSpPr>
      <dsp:spPr>
        <a:xfrm>
          <a:off x="200" y="1947"/>
          <a:ext cx="8127598" cy="17092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217170" rIns="217170" bIns="21717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5700" kern="1200" dirty="0"/>
            <a:t>641 POSIBLES DONANTES</a:t>
          </a:r>
        </a:p>
      </dsp:txBody>
      <dsp:txXfrm>
        <a:off x="50261" y="52008"/>
        <a:ext cx="8027476" cy="1609086"/>
      </dsp:txXfrm>
    </dsp:sp>
    <dsp:sp modelId="{43DF3695-9AA8-42CE-AF9D-E61807B9C963}">
      <dsp:nvSpPr>
        <dsp:cNvPr id="0" name=""/>
        <dsp:cNvSpPr/>
      </dsp:nvSpPr>
      <dsp:spPr>
        <a:xfrm>
          <a:off x="0" y="1854729"/>
          <a:ext cx="3681800" cy="17092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331 TRASFERIDOS AL HOSPITAL</a:t>
          </a:r>
        </a:p>
      </dsp:txBody>
      <dsp:txXfrm>
        <a:off x="50061" y="1904790"/>
        <a:ext cx="3581678" cy="1609086"/>
      </dsp:txXfrm>
    </dsp:sp>
    <dsp:sp modelId="{DFC2BA93-0E41-4A61-8B2C-CFFC1FDA57BF}">
      <dsp:nvSpPr>
        <dsp:cNvPr id="0" name=""/>
        <dsp:cNvSpPr/>
      </dsp:nvSpPr>
      <dsp:spPr>
        <a:xfrm>
          <a:off x="164631" y="3707511"/>
          <a:ext cx="1649757" cy="17092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/>
            <a:t>253 DONANTES</a:t>
          </a:r>
        </a:p>
      </dsp:txBody>
      <dsp:txXfrm>
        <a:off x="212951" y="3755831"/>
        <a:ext cx="1553117" cy="1612568"/>
      </dsp:txXfrm>
    </dsp:sp>
    <dsp:sp modelId="{ACB78B06-DF42-4F4F-912B-C6F6982F6452}">
      <dsp:nvSpPr>
        <dsp:cNvPr id="0" name=""/>
        <dsp:cNvSpPr/>
      </dsp:nvSpPr>
      <dsp:spPr>
        <a:xfrm>
          <a:off x="1883679" y="3707511"/>
          <a:ext cx="1649757" cy="17092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/>
            <a:t>77 NO DONANTES</a:t>
          </a:r>
        </a:p>
      </dsp:txBody>
      <dsp:txXfrm>
        <a:off x="1931999" y="3755831"/>
        <a:ext cx="1553117" cy="1612568"/>
      </dsp:txXfrm>
    </dsp:sp>
    <dsp:sp modelId="{ADCCDE6E-C47E-4694-923E-3DCA7DE57383}">
      <dsp:nvSpPr>
        <dsp:cNvPr id="0" name=""/>
        <dsp:cNvSpPr/>
      </dsp:nvSpPr>
      <dsp:spPr>
        <a:xfrm>
          <a:off x="3828514" y="1854729"/>
          <a:ext cx="4291351" cy="17092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kern="1200" dirty="0"/>
            <a:t>310 NO TRASFERIDOS AL HOSPITAL</a:t>
          </a:r>
        </a:p>
      </dsp:txBody>
      <dsp:txXfrm>
        <a:off x="3878575" y="1904790"/>
        <a:ext cx="4191229" cy="1609086"/>
      </dsp:txXfrm>
    </dsp:sp>
    <dsp:sp modelId="{2DDBCC91-DEF3-4E8A-8592-C5760AC19F6B}">
      <dsp:nvSpPr>
        <dsp:cNvPr id="0" name=""/>
        <dsp:cNvSpPr/>
      </dsp:nvSpPr>
      <dsp:spPr>
        <a:xfrm>
          <a:off x="4242093" y="3689752"/>
          <a:ext cx="1649757" cy="17092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/>
            <a:t>106 DESACTIVACIONES SEM</a:t>
          </a:r>
        </a:p>
      </dsp:txBody>
      <dsp:txXfrm>
        <a:off x="4290413" y="3738072"/>
        <a:ext cx="1553117" cy="1612568"/>
      </dsp:txXfrm>
    </dsp:sp>
    <dsp:sp modelId="{BED3DEEB-10F3-4415-8EF9-675C48854D25}">
      <dsp:nvSpPr>
        <dsp:cNvPr id="0" name=""/>
        <dsp:cNvSpPr/>
      </dsp:nvSpPr>
      <dsp:spPr>
        <a:xfrm>
          <a:off x="6188163" y="3689752"/>
          <a:ext cx="1649757" cy="17092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/>
            <a:t>194 DESACTIVACIONES DEL HOSPITAL</a:t>
          </a:r>
        </a:p>
      </dsp:txBody>
      <dsp:txXfrm>
        <a:off x="6236483" y="3738072"/>
        <a:ext cx="1553117" cy="1612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8520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4848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223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127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931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059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8655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481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3939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0920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7376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CBEED-69A7-4C7C-B37E-1A83DC6ED411}" type="datetimeFigureOut">
              <a:rPr lang="es-ES" smtClean="0"/>
              <a:t>11/06/2018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BA804-5865-4111-A9FC-40E66CE65106}" type="slidenum">
              <a:rPr lang="es-ES" smtClean="0"/>
              <a:t>‹Nº›</a:t>
            </a:fld>
            <a:endParaRPr lang="es-ES"/>
          </a:p>
        </p:txBody>
      </p:sp>
      <p:pic>
        <p:nvPicPr>
          <p:cNvPr id="10" name="Imagen 9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5834044"/>
            <a:ext cx="1549062" cy="955711"/>
          </a:xfrm>
          <a:prstGeom prst="rect">
            <a:avLst/>
          </a:prstGeom>
        </p:spPr>
      </p:pic>
      <p:grpSp>
        <p:nvGrpSpPr>
          <p:cNvPr id="13" name="Grupo 12"/>
          <p:cNvGrpSpPr/>
          <p:nvPr userDrawn="1"/>
        </p:nvGrpSpPr>
        <p:grpSpPr>
          <a:xfrm>
            <a:off x="8805219" y="5933893"/>
            <a:ext cx="3252223" cy="844914"/>
            <a:chOff x="4814132" y="2906805"/>
            <a:chExt cx="3252223" cy="844914"/>
          </a:xfrm>
        </p:grpSpPr>
        <p:pic>
          <p:nvPicPr>
            <p:cNvPr id="11" name="Imagen 10"/>
            <p:cNvPicPr>
              <a:picLocks noChangeAspect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4132" y="2906805"/>
              <a:ext cx="3252223" cy="807722"/>
            </a:xfrm>
            <a:prstGeom prst="rect">
              <a:avLst/>
            </a:prstGeom>
          </p:spPr>
        </p:pic>
        <p:sp>
          <p:nvSpPr>
            <p:cNvPr id="12" name="CuadroTexto 11"/>
            <p:cNvSpPr txBox="1"/>
            <p:nvPr userDrawn="1"/>
          </p:nvSpPr>
          <p:spPr>
            <a:xfrm>
              <a:off x="4814132" y="3474720"/>
              <a:ext cx="325222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b="1" dirty="0">
                  <a:solidFill>
                    <a:srgbClr val="00A1DA"/>
                  </a:solidFill>
                </a:rPr>
                <a:t>Oficina</a:t>
              </a:r>
              <a:r>
                <a:rPr lang="es-ES" sz="1200" b="1" baseline="0" dirty="0">
                  <a:solidFill>
                    <a:srgbClr val="00A1DA"/>
                  </a:solidFill>
                </a:rPr>
                <a:t> Regional de Coordinación de Trasplantes</a:t>
              </a:r>
              <a:endParaRPr lang="es-ES" sz="1200" b="1" dirty="0">
                <a:solidFill>
                  <a:srgbClr val="00A1DA"/>
                </a:solidFill>
              </a:endParaRPr>
            </a:p>
          </p:txBody>
        </p:sp>
      </p:grpSp>
      <p:pic>
        <p:nvPicPr>
          <p:cNvPr id="14" name="14 Imagen" descr="logo_UFV_reducciones.jpg">
            <a:extLst>
              <a:ext uri="{FF2B5EF4-FFF2-40B4-BE49-F238E27FC236}">
                <a16:creationId xmlns:a16="http://schemas.microsoft.com/office/drawing/2014/main" id="{4B193E22-BC50-447D-95E4-E98883EEFE90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4340805" y="6002773"/>
            <a:ext cx="2629257" cy="659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80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RESULTADO DE LAS ACTIVACIONES DE DONACION EN ASISTOLIA NO CONTROLADA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124059"/>
          </a:xfrm>
        </p:spPr>
        <p:txBody>
          <a:bodyPr>
            <a:normAutofit fontScale="40000" lnSpcReduction="20000"/>
          </a:bodyPr>
          <a:lstStyle/>
          <a:p>
            <a:r>
              <a:rPr lang="es-ES" sz="4000" dirty="0"/>
              <a:t>ALONSO MATEOS RODRIGUEZ</a:t>
            </a:r>
          </a:p>
          <a:p>
            <a:r>
              <a:rPr lang="es-ES" sz="4000" dirty="0"/>
              <a:t>MANUEL APARICIO MADRE</a:t>
            </a:r>
          </a:p>
          <a:p>
            <a:r>
              <a:rPr lang="es-ES" sz="4000" dirty="0"/>
              <a:t>M CONCEPCION DIAZ COLLAR</a:t>
            </a:r>
          </a:p>
          <a:p>
            <a:r>
              <a:rPr lang="es-ES" sz="4000" dirty="0"/>
              <a:t>FRANCISCO DEL RIO GALLEGOS</a:t>
            </a:r>
          </a:p>
          <a:p>
            <a:r>
              <a:rPr lang="es-ES" sz="4000" dirty="0"/>
              <a:t>MARIA PADILLA MARTINEZ</a:t>
            </a:r>
          </a:p>
          <a:p>
            <a:r>
              <a:rPr lang="es-ES" sz="4000" dirty="0"/>
              <a:t>ELISABETH COLL TORRES</a:t>
            </a:r>
          </a:p>
          <a:p>
            <a:r>
              <a:rPr lang="es-ES" sz="4000" dirty="0"/>
              <a:t>ALICIA VILLAR ARIAS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27741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3F6E62-2289-4243-A93F-037D0E04B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Introducción	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7A50FB1-F20D-4B86-ABB9-4A6966E948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OBJETIVO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2EBADD-860A-4972-BD44-1E316DEA172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dirty="0"/>
              <a:t>El objetivo de este estudio es conocer el número de donantes potenciales que llegan a ser donantes reales y los motivos que, a lo largo del procedimiento, hace que esto no se lleve a cabo.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E6D970B-2480-4337-81B3-B75E8D6FED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ES" dirty="0"/>
              <a:t>MATERIAL Y METODO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46F8B11-F513-45E8-BA66-81BFA4C4676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s-ES" dirty="0"/>
              <a:t>Recogida de datos retrospectiva de todos los procedimientos activados desde el SUMMA112 al hospital 12 de Octubre de Madrid durante los años 2009 a 2013. </a:t>
            </a:r>
          </a:p>
        </p:txBody>
      </p:sp>
    </p:spTree>
    <p:extLst>
      <p:ext uri="{BB962C8B-B14F-4D97-AF65-F5344CB8AC3E}">
        <p14:creationId xmlns:p14="http://schemas.microsoft.com/office/powerpoint/2010/main" val="3628517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76E75C8-257F-42AD-8682-F2C2CDB9F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035" y="1589103"/>
            <a:ext cx="4437569" cy="346801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3BBDA21-4BD2-4D9F-B651-77FC2CF2A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604" y="1305017"/>
            <a:ext cx="6846612" cy="4238379"/>
          </a:xfrm>
          <a:prstGeom prst="rect">
            <a:avLst/>
          </a:prstGeom>
        </p:spPr>
      </p:pic>
      <p:sp>
        <p:nvSpPr>
          <p:cNvPr id="4" name="Título 3">
            <a:extLst>
              <a:ext uri="{FF2B5EF4-FFF2-40B4-BE49-F238E27FC236}">
                <a16:creationId xmlns:a16="http://schemas.microsoft.com/office/drawing/2014/main" id="{FFE6FFB6-B87C-48BB-821A-F5A9FE6F6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Datos generales</a:t>
            </a:r>
          </a:p>
        </p:txBody>
      </p:sp>
    </p:spTree>
    <p:extLst>
      <p:ext uri="{BB962C8B-B14F-4D97-AF65-F5344CB8AC3E}">
        <p14:creationId xmlns:p14="http://schemas.microsoft.com/office/powerpoint/2010/main" val="1016090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8 Diagrama">
            <a:extLst>
              <a:ext uri="{FF2B5EF4-FFF2-40B4-BE49-F238E27FC236}">
                <a16:creationId xmlns:a16="http://schemas.microsoft.com/office/drawing/2014/main" id="{799623EB-3D88-416C-A571-25E0D5BDA6BC}"/>
              </a:ext>
            </a:extLst>
          </p:cNvPr>
          <p:cNvGraphicFramePr/>
          <p:nvPr/>
        </p:nvGraphicFramePr>
        <p:xfrm>
          <a:off x="4536951" y="15050046"/>
          <a:ext cx="842493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267439E2-C69C-41F5-8302-7DD57F6A97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8351226"/>
              </p:ext>
            </p:extLst>
          </p:nvPr>
        </p:nvGraphicFramePr>
        <p:xfrm>
          <a:off x="2147409" y="32904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13892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4261BA7-6A42-40EB-ABCE-7DFE40B39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166" y="801711"/>
            <a:ext cx="7998645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40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A58284F-D80D-41F9-9BF1-16E20F9AB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573" y="1194622"/>
            <a:ext cx="7632854" cy="446875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EEE0F9B-697B-4CEF-B6BD-EBC76F387A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190" y="5128620"/>
            <a:ext cx="6217327" cy="702471"/>
          </a:xfrm>
          <a:prstGeom prst="rect">
            <a:avLst/>
          </a:prstGeom>
        </p:spPr>
      </p:pic>
      <p:sp>
        <p:nvSpPr>
          <p:cNvPr id="4" name="Flecha: curvada hacia la izquierda 3">
            <a:extLst>
              <a:ext uri="{FF2B5EF4-FFF2-40B4-BE49-F238E27FC236}">
                <a16:creationId xmlns:a16="http://schemas.microsoft.com/office/drawing/2014/main" id="{86109AA4-23E4-4F0D-A5C5-5BB0B8BCD0D5}"/>
              </a:ext>
            </a:extLst>
          </p:cNvPr>
          <p:cNvSpPr/>
          <p:nvPr/>
        </p:nvSpPr>
        <p:spPr>
          <a:xfrm>
            <a:off x="9614517" y="3428999"/>
            <a:ext cx="2139483" cy="256980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87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958BD9-EDE9-449B-B634-545F563B8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Conclusión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2B02B9-B59E-4DD1-84B7-516C38F65B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El </a:t>
            </a:r>
            <a:r>
              <a:rPr lang="es-ES" dirty="0" err="1"/>
              <a:t>procedimento</a:t>
            </a:r>
            <a:r>
              <a:rPr lang="es-ES" dirty="0"/>
              <a:t> de donación es asistolia no controlado tiene una eficacia en torno al 70%</a:t>
            </a:r>
          </a:p>
          <a:p>
            <a:r>
              <a:rPr lang="es-ES" dirty="0"/>
              <a:t>2 de cada 3 posibles donantes donan al menos uno de sus órganos</a:t>
            </a:r>
          </a:p>
          <a:p>
            <a:r>
              <a:rPr lang="es-ES" dirty="0"/>
              <a:t>La recuperación de pulso espontaneo es anecdótica y la mayoría fallecen en las primeras 24h</a:t>
            </a:r>
          </a:p>
          <a:p>
            <a:r>
              <a:rPr lang="es-ES" dirty="0"/>
              <a:t>Es necesario trabajar en conjunto con los SEM para mejorar el procedimiento a fin de que se den el menor numero posible de desactivaciones una vez llegado al hospital. </a:t>
            </a:r>
          </a:p>
        </p:txBody>
      </p:sp>
    </p:spTree>
    <p:extLst>
      <p:ext uri="{BB962C8B-B14F-4D97-AF65-F5344CB8AC3E}">
        <p14:creationId xmlns:p14="http://schemas.microsoft.com/office/powerpoint/2010/main" val="634663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227F41-9DB7-42A6-A770-84AD1CE7A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365" y="4964836"/>
            <a:ext cx="10515600" cy="1325563"/>
          </a:xfrm>
        </p:spPr>
        <p:txBody>
          <a:bodyPr/>
          <a:lstStyle/>
          <a:p>
            <a:pPr algn="ctr"/>
            <a:r>
              <a:rPr lang="es-ES" dirty="0"/>
              <a:t>alonso.mateos@salud.madrid.org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490630E-C3FB-4424-BBE7-5664DDC8F0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30" y="326253"/>
            <a:ext cx="6678968" cy="500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25789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80AA3699F49FBA4695914DC8F16ECB4D" ma:contentTypeVersion="10" ma:contentTypeDescription="Crear nuevo documento." ma:contentTypeScope="" ma:versionID="8feb6b5abc3a5608c3dfc013448fd9a5">
  <xsd:schema xmlns:xsd="http://www.w3.org/2001/XMLSchema" xmlns:xs="http://www.w3.org/2001/XMLSchema" xmlns:p="http://schemas.microsoft.com/office/2006/metadata/properties" xmlns:ns1="http://schemas.microsoft.com/sharepoint/v3" xmlns:ns2="d96b600d-d988-4e5d-a445-eb0c7422656f" xmlns:ns3="c6246f04-1c13-4f79-ab57-0dc43ceaed91" targetNamespace="http://schemas.microsoft.com/office/2006/metadata/properties" ma:root="true" ma:fieldsID="d23e0e054c2a77fdc3a5000d68589994" ns1:_="" ns2:_="" ns3:_="">
    <xsd:import namespace="http://schemas.microsoft.com/sharepoint/v3"/>
    <xsd:import namespace="d96b600d-d988-4e5d-a445-eb0c7422656f"/>
    <xsd:import namespace="c6246f04-1c13-4f79-ab57-0dc43ceaed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3:SharedWithUsers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Propiedades de la Directiva de cumplimiento unificado" ma:description="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Acción de IU de la Directiva de cumplimiento unificado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6b600d-d988-4e5d-a445-eb0c742265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246f04-1c13-4f79-ab57-0dc43ceaed9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Compartido con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Detalles de uso compartido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D5DB552-434E-4FDB-AE4F-9EA09DFD88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d96b600d-d988-4e5d-a445-eb0c7422656f"/>
    <ds:schemaRef ds:uri="c6246f04-1c13-4f79-ab57-0dc43ceaed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219FA4-FDDC-4E26-A4AF-EDA02C53E860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d96b600d-d988-4e5d-a445-eb0c7422656f"/>
    <ds:schemaRef ds:uri="http://schemas.microsoft.com/office/infopath/2007/PartnerControls"/>
    <ds:schemaRef ds:uri="http://purl.org/dc/terms/"/>
    <ds:schemaRef ds:uri="c6246f04-1c13-4f79-ab57-0dc43ceaed91"/>
    <ds:schemaRef ds:uri="http://schemas.microsoft.com/sharepoint/v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8FA0A27-2A0B-4E59-9109-017A8E8915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229</Words>
  <Application>Microsoft Office PowerPoint</Application>
  <PresentationFormat>Panorámica</PresentationFormat>
  <Paragraphs>34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RESULTADO DE LAS ACTIVACIONES DE DONACION EN ASISTOLIA NO CONTROLADA</vt:lpstr>
      <vt:lpstr>Introducción </vt:lpstr>
      <vt:lpstr>Datos generales</vt:lpstr>
      <vt:lpstr>Presentación de PowerPoint</vt:lpstr>
      <vt:lpstr>Presentación de PowerPoint</vt:lpstr>
      <vt:lpstr>Presentación de PowerPoint</vt:lpstr>
      <vt:lpstr>Conclusión</vt:lpstr>
      <vt:lpstr>alonso.mateos@salud.madrid.org</vt:lpstr>
    </vt:vector>
  </TitlesOfParts>
  <Company>Comunidad de Madrid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Consejeria de Sanidad</dc:creator>
  <cp:lastModifiedBy>Esther López</cp:lastModifiedBy>
  <cp:revision>2</cp:revision>
  <dcterms:created xsi:type="dcterms:W3CDTF">2017-09-26T08:36:12Z</dcterms:created>
  <dcterms:modified xsi:type="dcterms:W3CDTF">2018-06-11T11:26:45Z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0x01010080AA3699F49FBA4695914DC8F16ECB4D</vt:lpwstr>
  </property>
</Properties>
</file>